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6" r:id="rId17"/>
    <p:sldId id="274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943"/>
  </p:normalViewPr>
  <p:slideViewPr>
    <p:cSldViewPr snapToGrid="0" snapToObjects="1">
      <p:cViewPr varScale="1">
        <p:scale>
          <a:sx n="86" d="100"/>
          <a:sy n="86" d="100"/>
        </p:scale>
        <p:origin x="10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5-5-2021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5-5-2021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5-5-2021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5-5-2021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5-5-2021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5-5-2021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5-5-2021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5-5-2021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5-5-2021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5-5-2021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5-5-2021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5-5-2021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5-5-2021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ediawijs.be/tools/schermtijd" TargetMode="External"/><Relationship Id="rId4" Type="http://schemas.openxmlformats.org/officeDocument/2006/relationships/hyperlink" Target="https://www.druglijn.be/test-jezelf/test/zelftest-gamen--1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vrijclblimburg.be/" TargetMode="External"/><Relationship Id="rId4" Type="http://schemas.openxmlformats.org/officeDocument/2006/relationships/hyperlink" Target="http://www.clbchat.b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watertest" TargetMode="External"/><Relationship Id="rId5" Type="http://schemas.openxmlformats.org/officeDocument/2006/relationships/hyperlink" Target="https://mijn.gezondleven.be/groenten" TargetMode="External"/><Relationship Id="rId4" Type="http://schemas.openxmlformats.org/officeDocument/2006/relationships/hyperlink" Target="https://mijn.gezondleven.be/fru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050" y="6009944"/>
            <a:ext cx="1426437" cy="8480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498" y="2700676"/>
            <a:ext cx="4277692" cy="415732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561725" y="2465262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Noteworthy Light" charset="0"/>
                <a:ea typeface="Noteworthy Light" charset="0"/>
                <a:cs typeface="Noteworthy Light" charset="0"/>
              </a:rPr>
              <a:t>Zesde leerjaar / 11-12-jarigen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12" y="6009944"/>
            <a:ext cx="1083846" cy="820078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5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19: Het jaar van de goede voornemens | RetailD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308"/>
            <a:ext cx="12192000" cy="68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		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 rot="278157">
            <a:off x="5353108" y="4127864"/>
            <a:ext cx="7001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Krijg je soms ruzie over gamen of schermtijd. Dan maak je best goede afspraken met je ouders.</a:t>
            </a:r>
          </a:p>
          <a:p>
            <a:r>
              <a:rPr lang="nl-NL" sz="3200" dirty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handige afsprakenkaart</a:t>
            </a:r>
            <a:r>
              <a:rPr lang="nl-NL" sz="3200" dirty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  <a:endParaRPr lang="nl-NL" sz="32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bent jong en je kan heel wat aan. </a:t>
            </a:r>
          </a:p>
          <a:p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terecht bij de mensen om je heen?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y standing under question and exclamation marks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27" y="175862"/>
            <a:ext cx="4686300" cy="72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3200" dirty="0" err="1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vraag dan je ouders of jullie samen een afspraak maken bij het CLB via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www.vrijclblimburg.be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7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241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366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mag die gerust ook tonen aan je mama of papa!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4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840" y="3616502"/>
            <a:ext cx="3335349" cy="3241497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58038"/>
              <a:gd name="adj2" fmla="val 799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>Normaal was er voor jou dit schooljaar nog een medisch onderzoek door het CLB.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>Door de coronacrisis kan dit niet doorgaan.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>Toch </a:t>
            </a:r>
            <a:r>
              <a:rPr lang="nl-NL" sz="2400">
                <a:latin typeface="Noteworthy Light" charset="0"/>
                <a:ea typeface="Noteworthy Light" charset="0"/>
                <a:cs typeface="Noteworthy Light" charset="0"/>
              </a:rPr>
              <a:t>willen we graag </a:t>
            </a:r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>samen met jou even stilstaan bij jouw gezondheid. Ben je klaar ?</a:t>
            </a: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pic>
        <p:nvPicPr>
          <p:cNvPr id="3074" name="Picture 2" descr="ealthy Bachpan Development - Significant Changes In Physic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8534" y="1623281"/>
            <a:ext cx="6805932" cy="503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3200" dirty="0"/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Op jouw leeftijd zie je kinderen die snel groeien en kinderen die nog veel zullen groeien.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daar zorgen over? 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Praat dan even met je mama of papa. Misschien was dat bij hen ook zo?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110665"/>
            <a:ext cx="10554788" cy="4154984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Jouw lichaam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Als je nu gaat groeien, verandert ook jouw lichaam. Misschien heb je dat al gemerkt? Of misschien heb je vragen?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Vul je leeftijd in en lees wat er met je lichaam gebeurt in de puberteit.</a:t>
            </a: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	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llen eye chart,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429" y="627272"/>
            <a:ext cx="5556067" cy="555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kijken we ook na of je nog goed ziet.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het bord nog makkelijk lezen?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Herken je nog iedereen van ver?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Als je dat niet zeker bent, vraag dan aan je mama of papa om eens langs te mogen komen op het CLB.</a:t>
            </a:r>
          </a:p>
        </p:txBody>
      </p:sp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73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d Headphones Ear Protection 85dB Volume Limiting, Foldab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00" y="768531"/>
            <a:ext cx="6089469" cy="60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d Headphones Ear Protection 85dB Volume Limiting, Foldabl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00" y="768531"/>
            <a:ext cx="6089469" cy="60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03966" y="219891"/>
            <a:ext cx="658803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Enkele </a:t>
            </a:r>
            <a:r>
              <a:rPr lang="nl-NL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TIPS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1. Zet het volume niet te hoog.</a:t>
            </a:r>
          </a:p>
          <a:p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Zorg dat je alles rond jou nog goed hoort.</a:t>
            </a:r>
          </a:p>
          <a:p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2. Gebruik liever een hoofdtelefoon dan oortjes.</a:t>
            </a:r>
          </a:p>
          <a:p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3. Zet het volume van je muziekspeler nooit op het maximum.</a:t>
            </a:r>
          </a:p>
          <a:p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4. Gun je oren na een uurtje muziek luisteren ook voldoende rust.</a:t>
            </a:r>
          </a:p>
          <a:p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5. Kom niet te dicht bij luidsprekers.</a:t>
            </a:r>
          </a:p>
          <a:p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6. Gebruik gehoorbescherming als je in de buurt komt van luide machines.</a:t>
            </a: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per 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19: Het jaar van de goede voornemens | RetailD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8308"/>
            <a:ext cx="12192000" cy="68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>
                <a:solidFill>
                  <a:schemeClr val="bg1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chemeClr val="bg1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752</Words>
  <Application>Microsoft Office PowerPoint</Application>
  <PresentationFormat>Breedbeeld</PresentationFormat>
  <Paragraphs>106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Marker Felt Thin</vt:lpstr>
      <vt:lpstr>Noteworthy Light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Els Stulens</cp:lastModifiedBy>
  <cp:revision>26</cp:revision>
  <dcterms:created xsi:type="dcterms:W3CDTF">2020-05-15T11:20:03Z</dcterms:created>
  <dcterms:modified xsi:type="dcterms:W3CDTF">2021-05-05T16:31:34Z</dcterms:modified>
</cp:coreProperties>
</file>